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580"/>
            <a:ext cx="9108828" cy="68845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5718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п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. Чернянка 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Белгородской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Семья 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и город – растем вместе</a:t>
            </a:r>
            <a:b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endParaRPr lang="ru-RU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" y="1"/>
            <a:ext cx="9108831" cy="68845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5115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Да, праздник удался! Прошел весело, дружно, интересно, иначе и быть не могло:</a:t>
            </a:r>
            <a:b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  <a:t>Ведь одно над нами солнце светит,</a:t>
            </a:r>
            <a:b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  <a:t>Одно и небо, и земля одна.</a:t>
            </a:r>
            <a:b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  <a:t>Мы все твои, 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Чернянка</a:t>
            </a:r>
            <a: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  <a:t>, дети,</a:t>
            </a:r>
            <a:b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Bookman Old Style" pitchFamily="18" charset="0"/>
              </a:rPr>
              <a:t>Одна огромная семья!</a:t>
            </a:r>
            <a:endParaRPr lang="ru-RU" sz="36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pic>
        <p:nvPicPr>
          <p:cNvPr id="2355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9444"/>
            <a:ext cx="3286148" cy="246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 descr="D:\Апостолова Т.М\Воспитательная работа\2016-2017\Семья и город растем вместе\Чернянка\скачанные файлы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1742" y="3786190"/>
            <a:ext cx="343527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" y="1"/>
            <a:ext cx="9108831" cy="688458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</a:rPr>
              <a:t>Акция 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           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         </a:t>
            </a:r>
            <a:r>
              <a:rPr lang="ru-RU" sz="4800" b="1" dirty="0" smtClean="0">
                <a:solidFill>
                  <a:srgbClr val="0070C0"/>
                </a:solidFill>
                <a:latin typeface="Bookman Old Style" pitchFamily="18" charset="0"/>
              </a:rPr>
              <a:t>«А </a:t>
            </a:r>
            <a:r>
              <a:rPr lang="ru-RU" sz="4800" b="1" dirty="0" smtClean="0">
                <a:solidFill>
                  <a:srgbClr val="0070C0"/>
                </a:solidFill>
                <a:latin typeface="Bookman Old Style" pitchFamily="18" charset="0"/>
              </a:rPr>
              <a:t>у нас во </a:t>
            </a:r>
            <a:r>
              <a:rPr lang="ru-RU" sz="4800" b="1" dirty="0" smtClean="0">
                <a:solidFill>
                  <a:srgbClr val="0070C0"/>
                </a:solidFill>
                <a:latin typeface="Bookman Old Style" pitchFamily="18" charset="0"/>
              </a:rPr>
              <a:t>дворе»</a:t>
            </a:r>
            <a:endParaRPr lang="ru-RU" sz="4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22249"/>
            <a:ext cx="3857652" cy="288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7145" y="214290"/>
            <a:ext cx="314720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Апостолова Т.М\Разное\Картинки\Для презентации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14" y="0"/>
            <a:ext cx="9065686" cy="68519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На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свете много улиц славных,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Но не сменяю адрес я,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 моей судьбе ты стала главной,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Родная улица моя!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Апостолова Т.М\Разное\Картинки\Для презентации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728" y="-20767"/>
            <a:ext cx="9210728" cy="69615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03374"/>
            <a:ext cx="8229600" cy="5154626"/>
          </a:xfrm>
        </p:spPr>
        <p:txBody>
          <a:bodyPr>
            <a:normAutofit/>
          </a:bodyPr>
          <a:lstStyle/>
          <a:p>
            <a:pPr algn="just"/>
            <a:r>
              <a:rPr lang="ru-RU" sz="4000" i="1" dirty="0" smtClean="0">
                <a:solidFill>
                  <a:srgbClr val="0070C0"/>
                </a:solidFill>
                <a:latin typeface="Bookman Old Style" pitchFamily="18" charset="0"/>
              </a:rPr>
              <a:t>           </a:t>
            </a:r>
            <a:br>
              <a:rPr lang="ru-RU" sz="4000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4000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  <a:latin typeface="Bookman Old Style" pitchFamily="18" charset="0"/>
              </a:rPr>
              <a:t>Стало уже доброй традицией каждый год проводить у нас в поселке праздник улицы. Этим летом такой праздник прошел в микрорайоне Восточный.</a:t>
            </a:r>
            <a:br>
              <a:rPr lang="ru-RU" sz="3200" b="1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endParaRPr lang="ru-RU" sz="32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89"/>
            <a:ext cx="3857652" cy="288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4" y="0"/>
            <a:ext cx="8968938" cy="67788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  <a:t>          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На празднике чествовали старожилов микрорайона, золотых юбиляров, проживших в браке 50 лет, а также 35 лет, 30 лет, 25 лет, многодетные семьи, </a:t>
            </a:r>
            <a:b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самого молодого жителя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23947"/>
            <a:ext cx="2682876" cy="358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 descr="Картинки по запросу фото микрорайон восточный чернянка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00570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90" y="-57316"/>
            <a:ext cx="9116210" cy="68901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786346" cy="300039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  <a:latin typeface="Bookman Old Style" pitchFamily="18" charset="0"/>
              </a:rPr>
              <a:t>Ребята микрорайона с огромным удовольствием участвовали в дворовых играх. </a:t>
            </a:r>
            <a:endParaRPr lang="ru-RU" sz="27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4023"/>
            <a:ext cx="3962404" cy="296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340439"/>
            <a:ext cx="4176718" cy="31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540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06" y="0"/>
            <a:ext cx="8878850" cy="68868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471990" cy="486887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b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Bookman Old Style" pitchFamily="18" charset="0"/>
              </a:rPr>
              <a:t>На празднике звучало много песен, стихов, а маленькие жители исполнили задорные частушки о своем микрорайоне. </a:t>
            </a:r>
            <a:endParaRPr lang="ru-RU" sz="27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5"/>
            <a:ext cx="3571900" cy="267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233950"/>
            <a:ext cx="2714644" cy="36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" y="1"/>
            <a:ext cx="9108831" cy="68845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494031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  <a:t>Жители микрорайона Восточный активно участвовали в организованных для них конкурсах:</a:t>
            </a:r>
            <a:b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  <a:t>- конкурс рисунков на асфальте,</a:t>
            </a:r>
            <a:b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  <a:t>- конкурс пирогов,</a:t>
            </a:r>
            <a:b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Bookman Old Style" pitchFamily="18" charset="0"/>
              </a:rPr>
              <a:t>- лучшее подворье и др.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857628"/>
            <a:ext cx="3786928" cy="28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857628"/>
            <a:ext cx="3286148" cy="246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714355"/>
            <a:ext cx="3571868" cy="267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D:\Апостолова Т.М\Разное\Картинки\Для презентаци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" y="1"/>
            <a:ext cx="9108831" cy="68845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Своими танцами жителей радовали ансамбли районного Дома культуры.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928802"/>
            <a:ext cx="3824314" cy="286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857496"/>
            <a:ext cx="36240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83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п. Чернянка  Белгородской области  Семья и город – растем вместе </vt:lpstr>
      <vt:lpstr>Слайд 2</vt:lpstr>
      <vt:lpstr> На свете много улиц славных, Но не сменяю адрес я, В моей судьбе ты стала главной, Родная улица моя!  </vt:lpstr>
      <vt:lpstr>             Стало уже доброй традицией каждый год проводить у нас в поселке праздник улицы. Этим летом такой праздник прошел в микрорайоне Восточный. </vt:lpstr>
      <vt:lpstr>          На празднике чествовали старожилов микрорайона, золотых юбиляров, проживших в браке 50 лет, а также 35 лет, 30 лет, 25 лет, многодетные семьи,  самого молодого жителя.</vt:lpstr>
      <vt:lpstr> Ребята микрорайона с огромным удовольствием участвовали в дворовых играх. </vt:lpstr>
      <vt:lpstr>  На празднике звучало много песен, стихов, а маленькие жители исполнили задорные частушки о своем микрорайоне. </vt:lpstr>
      <vt:lpstr>  Жители микрорайона Восточный активно участвовали в организованных для них конкурсах: - конкурс рисунков на асфальте, - конкурс пирогов, - лучшее подворье и др.     </vt:lpstr>
      <vt:lpstr>Своими танцами жителей радовали ансамбли районного Дома культуры.</vt:lpstr>
      <vt:lpstr>Да, праздник удался! Прошел весело, дружно, интересно, иначе и быть не могло:  Ведь одно над нами солнце светит, Одно и небо, и земля одна. Мы все твои, Чернянка, дети, Одна огромная семья!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55</cp:revision>
  <dcterms:modified xsi:type="dcterms:W3CDTF">2017-09-25T10:45:05Z</dcterms:modified>
</cp:coreProperties>
</file>